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7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87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06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21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26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56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0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0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60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32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48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64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B2CB8-F7F4-4BF9-BA4B-EB48B6F6E0A7}" type="datetimeFigureOut">
              <a:rPr lang="nl-NL" smtClean="0"/>
              <a:t>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5FD71-8EA4-466A-B661-D8F52F3621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2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730623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Studieloopbaanbegeleiding </a:t>
            </a:r>
            <a:br>
              <a:rPr lang="nl-NL" dirty="0" smtClean="0">
                <a:solidFill>
                  <a:srgbClr val="00B050"/>
                </a:solidFill>
              </a:rPr>
            </a:br>
            <a:r>
              <a:rPr lang="nl-NL" dirty="0" smtClean="0">
                <a:solidFill>
                  <a:srgbClr val="00B050"/>
                </a:solidFill>
              </a:rPr>
              <a:t>en</a:t>
            </a:r>
            <a:br>
              <a:rPr lang="nl-NL" dirty="0" smtClean="0">
                <a:solidFill>
                  <a:srgbClr val="00B050"/>
                </a:solidFill>
              </a:rPr>
            </a:br>
            <a:r>
              <a:rPr lang="nl-NL" dirty="0" smtClean="0">
                <a:solidFill>
                  <a:srgbClr val="00B050"/>
                </a:solidFill>
              </a:rPr>
              <a:t>Zorg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dirty="0" smtClean="0">
                <a:solidFill>
                  <a:srgbClr val="00B0F0"/>
                </a:solidFill>
              </a:rPr>
              <a:t>Campus Winschoten</a:t>
            </a:r>
            <a:endParaRPr lang="nl-NL" sz="4400" dirty="0">
              <a:solidFill>
                <a:srgbClr val="00B0F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127" y="188640"/>
            <a:ext cx="278696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3008313" cy="113972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Studieloopbaan-begeleiding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32250" y="1916832"/>
            <a:ext cx="5111750" cy="420933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Taken SLB-er:</a:t>
            </a:r>
          </a:p>
          <a:p>
            <a:pPr>
              <a:buFont typeface="+mj-lt"/>
              <a:buAutoNum type="arabicPeriod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Studievoortgang controleren</a:t>
            </a:r>
          </a:p>
          <a:p>
            <a:pPr>
              <a:buFont typeface="+mj-lt"/>
              <a:buAutoNum type="arabicPeriod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Leerling informeren</a:t>
            </a:r>
          </a:p>
          <a:p>
            <a:pPr>
              <a:buFont typeface="+mj-lt"/>
              <a:buAutoNum type="arabicPeriod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Privésituatie / geestelijke en emotionele gezondheid leerling in het oog houden</a:t>
            </a:r>
          </a:p>
          <a:p>
            <a:pPr>
              <a:buFont typeface="+mj-lt"/>
              <a:buAutoNum type="arabicPeriod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Stage ontwikkelingen bijhouden</a:t>
            </a:r>
          </a:p>
          <a:p>
            <a:pPr>
              <a:buFont typeface="+mj-lt"/>
              <a:buAutoNum type="arabicPeriod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Loopbaanbegeleiding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Alle docenten van het team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Eigen klas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entorfunctie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3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b="0" dirty="0" smtClean="0"/>
              <a:t>Uitvoering</a:t>
            </a:r>
            <a:endParaRPr lang="nl-NL" sz="44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63888" y="692696"/>
            <a:ext cx="5328592" cy="58326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uur per week LOB op het rooster.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Informatie verstrekking .  Evaluatie/ reflectie en ontwikkeling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jaar 2 examens, evaluatie/reflectie opleiding en ontwikkelingen.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het begin van het jaar verwijst de SLB-er naar de studiewijzer voor relevante informatie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tot 4 keer per jaar worden er  LOB-gesprekken gehouden</a:t>
            </a:r>
            <a:r>
              <a:rPr lang="nl-NL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waarin studievoortgang wordt vastgelegd. 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SLB-er houdt, waar nodig/mogelijk contact met </a:t>
            </a:r>
            <a:r>
              <a:rPr lang="nl-NL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ouders/ begeleiders</a:t>
            </a:r>
            <a:r>
              <a:rPr lang="nl-NL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over alles wat met leerling te maken heeft. 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Alle bijzonderheden/ voorvallen / rapportages van portfoliogesprekken en stage bezoeken worden in het LBS geregistreerd.</a:t>
            </a:r>
          </a:p>
          <a:p>
            <a:pPr marL="0" indent="0">
              <a:buNone/>
            </a:pPr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LB-uur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Voortgangsgesprekken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Contact ouders/begeleiders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LBS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1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3008313" cy="1296144"/>
          </a:xfrm>
        </p:spPr>
        <p:txBody>
          <a:bodyPr>
            <a:noAutofit/>
          </a:bodyPr>
          <a:lstStyle/>
          <a:p>
            <a:r>
              <a:rPr lang="nl-NL" sz="4400" b="0" dirty="0" smtClean="0"/>
              <a:t>Loopbaan begeleiding</a:t>
            </a:r>
            <a:endParaRPr lang="nl-NL" sz="44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Het blijven monitoren of de leerling nog goed op zijn/ haar plek zit binnen de opleiding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Wanneer uit de studievoortgang blijkt, of wanneer er andere signalen zijn dat het niet goed gaat met de leerling, gaat de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-er het gesprek met de leerling aan. Een onderdeel van zo’n gesprek kan de studiekeuze zijn.</a:t>
            </a:r>
          </a:p>
          <a:p>
            <a:pPr marL="0" indent="0">
              <a:buNone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Tijdens de voortgangsgesprekken bespreekt de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-er met de leerling hoe hij/zij zijn of haar toekomst ziet, welke opleiding of werk zij/hij na afronding van de huidige opleiding wil gaan doen en welke stappen de leerling moet nemen om te komen waar hij/zij wil zijn. De uitkomsten worden in het LBS vastgelegd.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Alle leerlingen maken opdrachten behorende bij loopbaan.  Dit zijn o.a. beroepskeuze- en capaciteitentesten. Wanneer voldaan, wordt dit door de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-er afgetekend en door het examenbureau geregistreerd.  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56125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Controle juiste studiekeuze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Voortgangsgesprekken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b="0" dirty="0" smtClean="0">
                <a:cs typeface="Arial" panose="020B0604020202020204" pitchFamily="34" charset="0"/>
              </a:rPr>
              <a:t>Zorg</a:t>
            </a:r>
            <a:endParaRPr lang="nl-NL" sz="4400" b="0" dirty="0"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63888" y="332656"/>
            <a:ext cx="5111750" cy="585311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Tijdens de intake</a:t>
            </a:r>
            <a:r>
              <a:rPr lang="nl-NL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wordt informatie over eventuele zorgbehoefte bekend. Wanneer dit het geval is krijgt een aankomende leerling standaard een verlengde intake met de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lijner. Na intake blijft een leerling met indicatie gedurende zijn opleiding onder toezicht van de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lijner.</a:t>
            </a:r>
            <a:endParaRPr lang="nl-N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r>
              <a:rPr lang="nl-NL" sz="1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waakt over de sociaal-emotionele en cognitieve ontwikkeling van haar leerlingen. Wanneer de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r>
              <a:rPr lang="nl-NL" sz="1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daartoe aanleiding ziet, gaat zij met de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 in overleg en brengt zo nodig de leerling en de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 met elkaar in contact.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Wanneer een leerling contact heeft met de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lijner, zullen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-er en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 elkaar voortdurend op de hoogte houden en overleg plegen over eventuele ontwikkelingen/ benodigde maatregelen. 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 en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-er werken nauw samen.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 verwijst waar nodig door naar 3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 en houdt zicht op de leerling die doorverwezen is. Ook de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-er staat in contact met coaches en andere 3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lijns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begeleiders.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Campus Winschoten heeft in de  bouwsteen notitie beschreven hoe zij invulling geven t.a.v. Passend Onderwijs. In deze bouwsteen is het onderwijs en de zorgstructuur duidelijk en helder uitgeschreven</a:t>
            </a:r>
            <a:r>
              <a:rPr lang="nl-NL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Bouwstenen notitie toevoegen.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lijner en </a:t>
            </a:r>
            <a:r>
              <a:rPr lang="nl-N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slb-ers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zijn op de hoogte van de VSV trajecten.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Alle zorginformatie wordt in het LBS vastgelegd.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Intake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Slb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-er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lijner (zorg coördinator)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1772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509</Words>
  <Application>Microsoft Office PowerPoint</Application>
  <PresentationFormat>Diavoorstelling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Studieloopbaanbegeleiding  en Zorg</vt:lpstr>
      <vt:lpstr>Studieloopbaan-begeleiding</vt:lpstr>
      <vt:lpstr>Uitvoering</vt:lpstr>
      <vt:lpstr>Loopbaan begeleiding</vt:lpstr>
      <vt:lpstr>Zorg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E.J.C. Huisman</dc:creator>
  <cp:lastModifiedBy>J.H.F. Plas-Waarsing</cp:lastModifiedBy>
  <cp:revision>31</cp:revision>
  <dcterms:created xsi:type="dcterms:W3CDTF">2015-06-15T08:21:58Z</dcterms:created>
  <dcterms:modified xsi:type="dcterms:W3CDTF">2017-03-06T07:34:14Z</dcterms:modified>
</cp:coreProperties>
</file>